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C54B7F-E2BC-4F80-B479-72A75045D4C4}" v="5" dt="2022-10-26T20:47:10.9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7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6/11/relationships/changesInfo" Target="changesInfos/changesInfo1.xml"/><Relationship Id="rId4" Type="http://schemas.openxmlformats.org/officeDocument/2006/relationships/slide" Target="slides/slide3.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ny Morgan" userId="42442bda-0ec4-4478-bc8e-81fff44fd40a" providerId="ADAL" clId="{ACC54B7F-E2BC-4F80-B479-72A75045D4C4}"/>
    <pc:docChg chg="custSel modSld">
      <pc:chgData name="Tiffany Morgan" userId="42442bda-0ec4-4478-bc8e-81fff44fd40a" providerId="ADAL" clId="{ACC54B7F-E2BC-4F80-B479-72A75045D4C4}" dt="2022-10-26T21:02:38.907" v="122" actId="108"/>
      <pc:docMkLst>
        <pc:docMk/>
      </pc:docMkLst>
      <pc:sldChg chg="addSp modSp mod">
        <pc:chgData name="Tiffany Morgan" userId="42442bda-0ec4-4478-bc8e-81fff44fd40a" providerId="ADAL" clId="{ACC54B7F-E2BC-4F80-B479-72A75045D4C4}" dt="2022-10-26T21:02:38.907" v="122" actId="108"/>
        <pc:sldMkLst>
          <pc:docMk/>
          <pc:sldMk cId="1663525627" sldId="256"/>
        </pc:sldMkLst>
        <pc:spChg chg="mod">
          <ac:chgData name="Tiffany Morgan" userId="42442bda-0ec4-4478-bc8e-81fff44fd40a" providerId="ADAL" clId="{ACC54B7F-E2BC-4F80-B479-72A75045D4C4}" dt="2022-10-26T21:02:01.298" v="117" actId="113"/>
          <ac:spMkLst>
            <pc:docMk/>
            <pc:sldMk cId="1663525627" sldId="256"/>
            <ac:spMk id="2" creationId="{D36C2B50-704F-3AC6-34AD-98A697F0C497}"/>
          </ac:spMkLst>
        </pc:spChg>
        <pc:spChg chg="mod">
          <ac:chgData name="Tiffany Morgan" userId="42442bda-0ec4-4478-bc8e-81fff44fd40a" providerId="ADAL" clId="{ACC54B7F-E2BC-4F80-B479-72A75045D4C4}" dt="2022-10-26T21:02:38.907" v="122" actId="108"/>
          <ac:spMkLst>
            <pc:docMk/>
            <pc:sldMk cId="1663525627" sldId="256"/>
            <ac:spMk id="3" creationId="{FB11646B-2801-FB7F-3D7D-E458494AEC6C}"/>
          </ac:spMkLst>
        </pc:spChg>
        <pc:spChg chg="add mod">
          <ac:chgData name="Tiffany Morgan" userId="42442bda-0ec4-4478-bc8e-81fff44fd40a" providerId="ADAL" clId="{ACC54B7F-E2BC-4F80-B479-72A75045D4C4}" dt="2022-10-26T20:47:53.547" v="116" actId="1076"/>
          <ac:spMkLst>
            <pc:docMk/>
            <pc:sldMk cId="1663525627" sldId="256"/>
            <ac:spMk id="6" creationId="{0367781D-D917-1442-9DDF-A6F6C513BB50}"/>
          </ac:spMkLst>
        </pc:spChg>
        <pc:picChg chg="mod">
          <ac:chgData name="Tiffany Morgan" userId="42442bda-0ec4-4478-bc8e-81fff44fd40a" providerId="ADAL" clId="{ACC54B7F-E2BC-4F80-B479-72A75045D4C4}" dt="2022-10-26T20:47:49.849" v="115" actId="1076"/>
          <ac:picMkLst>
            <pc:docMk/>
            <pc:sldMk cId="1663525627" sldId="256"/>
            <ac:picMk id="5" creationId="{75291DD4-7A5C-B9E1-0D53-06637ABFB5D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A6178-26AB-8A2F-D913-43EE34207E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5401C7-FE8D-55B0-393C-9D3A5A0396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698BB9-3B66-446A-D256-EEA5F1A58804}"/>
              </a:ext>
            </a:extLst>
          </p:cNvPr>
          <p:cNvSpPr>
            <a:spLocks noGrp="1"/>
          </p:cNvSpPr>
          <p:nvPr>
            <p:ph type="dt" sz="half" idx="10"/>
          </p:nvPr>
        </p:nvSpPr>
        <p:spPr/>
        <p:txBody>
          <a:bodyPr/>
          <a:lstStyle/>
          <a:p>
            <a:fld id="{CE1AF40A-2DE4-4DCA-8035-9A390179B586}" type="datetimeFigureOut">
              <a:rPr lang="en-US" smtClean="0"/>
              <a:t>3/21/2023</a:t>
            </a:fld>
            <a:endParaRPr lang="en-US"/>
          </a:p>
        </p:txBody>
      </p:sp>
      <p:sp>
        <p:nvSpPr>
          <p:cNvPr id="5" name="Footer Placeholder 4">
            <a:extLst>
              <a:ext uri="{FF2B5EF4-FFF2-40B4-BE49-F238E27FC236}">
                <a16:creationId xmlns:a16="http://schemas.microsoft.com/office/drawing/2014/main" id="{152A45A2-102E-C427-9C7E-F93383B0B8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805641-9171-B5D3-27AD-E317B2876C6B}"/>
              </a:ext>
            </a:extLst>
          </p:cNvPr>
          <p:cNvSpPr>
            <a:spLocks noGrp="1"/>
          </p:cNvSpPr>
          <p:nvPr>
            <p:ph type="sldNum" sz="quarter" idx="12"/>
          </p:nvPr>
        </p:nvSpPr>
        <p:spPr/>
        <p:txBody>
          <a:bodyPr/>
          <a:lstStyle/>
          <a:p>
            <a:fld id="{BC58E917-A89B-46E1-AD0B-8BC80E1B5669}" type="slidenum">
              <a:rPr lang="en-US" smtClean="0"/>
              <a:t>‹#›</a:t>
            </a:fld>
            <a:endParaRPr lang="en-US"/>
          </a:p>
        </p:txBody>
      </p:sp>
    </p:spTree>
    <p:extLst>
      <p:ext uri="{BB962C8B-B14F-4D97-AF65-F5344CB8AC3E}">
        <p14:creationId xmlns:p14="http://schemas.microsoft.com/office/powerpoint/2010/main" val="3872149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B2167-EC58-FBA2-864C-F4FDB94E2C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2331EA-4BAD-7049-5500-749FE620FE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96C50E-643C-A13C-12F2-EFDC6871641C}"/>
              </a:ext>
            </a:extLst>
          </p:cNvPr>
          <p:cNvSpPr>
            <a:spLocks noGrp="1"/>
          </p:cNvSpPr>
          <p:nvPr>
            <p:ph type="dt" sz="half" idx="10"/>
          </p:nvPr>
        </p:nvSpPr>
        <p:spPr/>
        <p:txBody>
          <a:bodyPr/>
          <a:lstStyle/>
          <a:p>
            <a:fld id="{CE1AF40A-2DE4-4DCA-8035-9A390179B586}" type="datetimeFigureOut">
              <a:rPr lang="en-US" smtClean="0"/>
              <a:t>3/21/2023</a:t>
            </a:fld>
            <a:endParaRPr lang="en-US"/>
          </a:p>
        </p:txBody>
      </p:sp>
      <p:sp>
        <p:nvSpPr>
          <p:cNvPr id="5" name="Footer Placeholder 4">
            <a:extLst>
              <a:ext uri="{FF2B5EF4-FFF2-40B4-BE49-F238E27FC236}">
                <a16:creationId xmlns:a16="http://schemas.microsoft.com/office/drawing/2014/main" id="{B4A0AC0F-139F-3E86-C633-87B813CA5B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D27DEE-11DC-239C-8499-2CF9C7BAF7A7}"/>
              </a:ext>
            </a:extLst>
          </p:cNvPr>
          <p:cNvSpPr>
            <a:spLocks noGrp="1"/>
          </p:cNvSpPr>
          <p:nvPr>
            <p:ph type="sldNum" sz="quarter" idx="12"/>
          </p:nvPr>
        </p:nvSpPr>
        <p:spPr/>
        <p:txBody>
          <a:bodyPr/>
          <a:lstStyle/>
          <a:p>
            <a:fld id="{BC58E917-A89B-46E1-AD0B-8BC80E1B5669}" type="slidenum">
              <a:rPr lang="en-US" smtClean="0"/>
              <a:t>‹#›</a:t>
            </a:fld>
            <a:endParaRPr lang="en-US"/>
          </a:p>
        </p:txBody>
      </p:sp>
    </p:spTree>
    <p:extLst>
      <p:ext uri="{BB962C8B-B14F-4D97-AF65-F5344CB8AC3E}">
        <p14:creationId xmlns:p14="http://schemas.microsoft.com/office/powerpoint/2010/main" val="16382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C2A548-E518-AEE3-E702-AA05BBAFAA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058459-AA35-A706-FED9-D98E84D14A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5912A2-DF24-7576-50B7-B3956CF498C4}"/>
              </a:ext>
            </a:extLst>
          </p:cNvPr>
          <p:cNvSpPr>
            <a:spLocks noGrp="1"/>
          </p:cNvSpPr>
          <p:nvPr>
            <p:ph type="dt" sz="half" idx="10"/>
          </p:nvPr>
        </p:nvSpPr>
        <p:spPr/>
        <p:txBody>
          <a:bodyPr/>
          <a:lstStyle/>
          <a:p>
            <a:fld id="{CE1AF40A-2DE4-4DCA-8035-9A390179B586}" type="datetimeFigureOut">
              <a:rPr lang="en-US" smtClean="0"/>
              <a:t>3/21/2023</a:t>
            </a:fld>
            <a:endParaRPr lang="en-US"/>
          </a:p>
        </p:txBody>
      </p:sp>
      <p:sp>
        <p:nvSpPr>
          <p:cNvPr id="5" name="Footer Placeholder 4">
            <a:extLst>
              <a:ext uri="{FF2B5EF4-FFF2-40B4-BE49-F238E27FC236}">
                <a16:creationId xmlns:a16="http://schemas.microsoft.com/office/drawing/2014/main" id="{0C55ED74-7399-02E2-2019-57B3E15E8B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59570-53CD-2C08-8C9F-2B90E6C685EA}"/>
              </a:ext>
            </a:extLst>
          </p:cNvPr>
          <p:cNvSpPr>
            <a:spLocks noGrp="1"/>
          </p:cNvSpPr>
          <p:nvPr>
            <p:ph type="sldNum" sz="quarter" idx="12"/>
          </p:nvPr>
        </p:nvSpPr>
        <p:spPr/>
        <p:txBody>
          <a:bodyPr/>
          <a:lstStyle/>
          <a:p>
            <a:fld id="{BC58E917-A89B-46E1-AD0B-8BC80E1B5669}" type="slidenum">
              <a:rPr lang="en-US" smtClean="0"/>
              <a:t>‹#›</a:t>
            </a:fld>
            <a:endParaRPr lang="en-US"/>
          </a:p>
        </p:txBody>
      </p:sp>
    </p:spTree>
    <p:extLst>
      <p:ext uri="{BB962C8B-B14F-4D97-AF65-F5344CB8AC3E}">
        <p14:creationId xmlns:p14="http://schemas.microsoft.com/office/powerpoint/2010/main" val="583686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FAC98-FA2D-4CD5-94C1-C8808181FC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85388D-6CA0-7B1E-44D4-377E933642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87856A-44C3-6329-DEC9-578C10E4A275}"/>
              </a:ext>
            </a:extLst>
          </p:cNvPr>
          <p:cNvSpPr>
            <a:spLocks noGrp="1"/>
          </p:cNvSpPr>
          <p:nvPr>
            <p:ph type="dt" sz="half" idx="10"/>
          </p:nvPr>
        </p:nvSpPr>
        <p:spPr/>
        <p:txBody>
          <a:bodyPr/>
          <a:lstStyle/>
          <a:p>
            <a:fld id="{CE1AF40A-2DE4-4DCA-8035-9A390179B586}" type="datetimeFigureOut">
              <a:rPr lang="en-US" smtClean="0"/>
              <a:t>3/21/2023</a:t>
            </a:fld>
            <a:endParaRPr lang="en-US"/>
          </a:p>
        </p:txBody>
      </p:sp>
      <p:sp>
        <p:nvSpPr>
          <p:cNvPr id="5" name="Footer Placeholder 4">
            <a:extLst>
              <a:ext uri="{FF2B5EF4-FFF2-40B4-BE49-F238E27FC236}">
                <a16:creationId xmlns:a16="http://schemas.microsoft.com/office/drawing/2014/main" id="{BCE10260-27BE-CD6A-0713-BE4DA9180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3C7C7-E05D-EE0C-E541-EA75421C06A3}"/>
              </a:ext>
            </a:extLst>
          </p:cNvPr>
          <p:cNvSpPr>
            <a:spLocks noGrp="1"/>
          </p:cNvSpPr>
          <p:nvPr>
            <p:ph type="sldNum" sz="quarter" idx="12"/>
          </p:nvPr>
        </p:nvSpPr>
        <p:spPr/>
        <p:txBody>
          <a:bodyPr/>
          <a:lstStyle/>
          <a:p>
            <a:fld id="{BC58E917-A89B-46E1-AD0B-8BC80E1B5669}" type="slidenum">
              <a:rPr lang="en-US" smtClean="0"/>
              <a:t>‹#›</a:t>
            </a:fld>
            <a:endParaRPr lang="en-US"/>
          </a:p>
        </p:txBody>
      </p:sp>
    </p:spTree>
    <p:extLst>
      <p:ext uri="{BB962C8B-B14F-4D97-AF65-F5344CB8AC3E}">
        <p14:creationId xmlns:p14="http://schemas.microsoft.com/office/powerpoint/2010/main" val="436063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A7314-1D1B-CAC5-191C-C53C6531B9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49C1E6-48E4-DF3D-3BD1-4B88BC50FB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A5A4F6-B8E4-02EF-378B-02A234B77089}"/>
              </a:ext>
            </a:extLst>
          </p:cNvPr>
          <p:cNvSpPr>
            <a:spLocks noGrp="1"/>
          </p:cNvSpPr>
          <p:nvPr>
            <p:ph type="dt" sz="half" idx="10"/>
          </p:nvPr>
        </p:nvSpPr>
        <p:spPr/>
        <p:txBody>
          <a:bodyPr/>
          <a:lstStyle/>
          <a:p>
            <a:fld id="{CE1AF40A-2DE4-4DCA-8035-9A390179B586}" type="datetimeFigureOut">
              <a:rPr lang="en-US" smtClean="0"/>
              <a:t>3/21/2023</a:t>
            </a:fld>
            <a:endParaRPr lang="en-US"/>
          </a:p>
        </p:txBody>
      </p:sp>
      <p:sp>
        <p:nvSpPr>
          <p:cNvPr id="5" name="Footer Placeholder 4">
            <a:extLst>
              <a:ext uri="{FF2B5EF4-FFF2-40B4-BE49-F238E27FC236}">
                <a16:creationId xmlns:a16="http://schemas.microsoft.com/office/drawing/2014/main" id="{BEA0456F-272C-E531-F588-3753ABA68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F3FFC5-BCC1-5FC0-CAFC-983BFD69E1BB}"/>
              </a:ext>
            </a:extLst>
          </p:cNvPr>
          <p:cNvSpPr>
            <a:spLocks noGrp="1"/>
          </p:cNvSpPr>
          <p:nvPr>
            <p:ph type="sldNum" sz="quarter" idx="12"/>
          </p:nvPr>
        </p:nvSpPr>
        <p:spPr/>
        <p:txBody>
          <a:bodyPr/>
          <a:lstStyle/>
          <a:p>
            <a:fld id="{BC58E917-A89B-46E1-AD0B-8BC80E1B5669}" type="slidenum">
              <a:rPr lang="en-US" smtClean="0"/>
              <a:t>‹#›</a:t>
            </a:fld>
            <a:endParaRPr lang="en-US"/>
          </a:p>
        </p:txBody>
      </p:sp>
    </p:spTree>
    <p:extLst>
      <p:ext uri="{BB962C8B-B14F-4D97-AF65-F5344CB8AC3E}">
        <p14:creationId xmlns:p14="http://schemas.microsoft.com/office/powerpoint/2010/main" val="563399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1AF2-0AB4-2020-4FA1-8AC232D82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71F3A3-13B4-8E43-E947-F45044BC75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AF12E9-DCC8-D5D3-2167-93FA055C67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40163A-FD07-9FBC-DC96-CE563A2AC68C}"/>
              </a:ext>
            </a:extLst>
          </p:cNvPr>
          <p:cNvSpPr>
            <a:spLocks noGrp="1"/>
          </p:cNvSpPr>
          <p:nvPr>
            <p:ph type="dt" sz="half" idx="10"/>
          </p:nvPr>
        </p:nvSpPr>
        <p:spPr/>
        <p:txBody>
          <a:bodyPr/>
          <a:lstStyle/>
          <a:p>
            <a:fld id="{CE1AF40A-2DE4-4DCA-8035-9A390179B586}" type="datetimeFigureOut">
              <a:rPr lang="en-US" smtClean="0"/>
              <a:t>3/21/2023</a:t>
            </a:fld>
            <a:endParaRPr lang="en-US"/>
          </a:p>
        </p:txBody>
      </p:sp>
      <p:sp>
        <p:nvSpPr>
          <p:cNvPr id="6" name="Footer Placeholder 5">
            <a:extLst>
              <a:ext uri="{FF2B5EF4-FFF2-40B4-BE49-F238E27FC236}">
                <a16:creationId xmlns:a16="http://schemas.microsoft.com/office/drawing/2014/main" id="{A0732D63-D6DE-8846-A8FA-2BE00AC107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0BF9B-C378-3F74-61C2-D06D01AEF1DA}"/>
              </a:ext>
            </a:extLst>
          </p:cNvPr>
          <p:cNvSpPr>
            <a:spLocks noGrp="1"/>
          </p:cNvSpPr>
          <p:nvPr>
            <p:ph type="sldNum" sz="quarter" idx="12"/>
          </p:nvPr>
        </p:nvSpPr>
        <p:spPr/>
        <p:txBody>
          <a:bodyPr/>
          <a:lstStyle/>
          <a:p>
            <a:fld id="{BC58E917-A89B-46E1-AD0B-8BC80E1B5669}" type="slidenum">
              <a:rPr lang="en-US" smtClean="0"/>
              <a:t>‹#›</a:t>
            </a:fld>
            <a:endParaRPr lang="en-US"/>
          </a:p>
        </p:txBody>
      </p:sp>
    </p:spTree>
    <p:extLst>
      <p:ext uri="{BB962C8B-B14F-4D97-AF65-F5344CB8AC3E}">
        <p14:creationId xmlns:p14="http://schemas.microsoft.com/office/powerpoint/2010/main" val="4227545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1A1A-DE57-4038-CBF2-8D2A34E278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B903E6-4D79-7548-CB8B-5D36EFE409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B19676-3348-8E94-8751-153CE9DCB5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3F77BD-7B81-4AD9-BE0A-84B25614E5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FADAE0-CE1C-540F-8BFC-1D471E966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363EF9-0D54-1800-5ABB-7A067AF02577}"/>
              </a:ext>
            </a:extLst>
          </p:cNvPr>
          <p:cNvSpPr>
            <a:spLocks noGrp="1"/>
          </p:cNvSpPr>
          <p:nvPr>
            <p:ph type="dt" sz="half" idx="10"/>
          </p:nvPr>
        </p:nvSpPr>
        <p:spPr/>
        <p:txBody>
          <a:bodyPr/>
          <a:lstStyle/>
          <a:p>
            <a:fld id="{CE1AF40A-2DE4-4DCA-8035-9A390179B586}" type="datetimeFigureOut">
              <a:rPr lang="en-US" smtClean="0"/>
              <a:t>3/21/2023</a:t>
            </a:fld>
            <a:endParaRPr lang="en-US"/>
          </a:p>
        </p:txBody>
      </p:sp>
      <p:sp>
        <p:nvSpPr>
          <p:cNvPr id="8" name="Footer Placeholder 7">
            <a:extLst>
              <a:ext uri="{FF2B5EF4-FFF2-40B4-BE49-F238E27FC236}">
                <a16:creationId xmlns:a16="http://schemas.microsoft.com/office/drawing/2014/main" id="{A54D781B-A3AB-1A50-4203-5E22616BE7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5DF92B-730B-E929-7F6A-7EE54EE7223C}"/>
              </a:ext>
            </a:extLst>
          </p:cNvPr>
          <p:cNvSpPr>
            <a:spLocks noGrp="1"/>
          </p:cNvSpPr>
          <p:nvPr>
            <p:ph type="sldNum" sz="quarter" idx="12"/>
          </p:nvPr>
        </p:nvSpPr>
        <p:spPr/>
        <p:txBody>
          <a:bodyPr/>
          <a:lstStyle/>
          <a:p>
            <a:fld id="{BC58E917-A89B-46E1-AD0B-8BC80E1B5669}" type="slidenum">
              <a:rPr lang="en-US" smtClean="0"/>
              <a:t>‹#›</a:t>
            </a:fld>
            <a:endParaRPr lang="en-US"/>
          </a:p>
        </p:txBody>
      </p:sp>
    </p:spTree>
    <p:extLst>
      <p:ext uri="{BB962C8B-B14F-4D97-AF65-F5344CB8AC3E}">
        <p14:creationId xmlns:p14="http://schemas.microsoft.com/office/powerpoint/2010/main" val="2662706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7E114-45B2-9216-7870-6DBAEA9E5A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8076E5-759F-9BB8-F316-008C43872004}"/>
              </a:ext>
            </a:extLst>
          </p:cNvPr>
          <p:cNvSpPr>
            <a:spLocks noGrp="1"/>
          </p:cNvSpPr>
          <p:nvPr>
            <p:ph type="dt" sz="half" idx="10"/>
          </p:nvPr>
        </p:nvSpPr>
        <p:spPr/>
        <p:txBody>
          <a:bodyPr/>
          <a:lstStyle/>
          <a:p>
            <a:fld id="{CE1AF40A-2DE4-4DCA-8035-9A390179B586}" type="datetimeFigureOut">
              <a:rPr lang="en-US" smtClean="0"/>
              <a:t>3/21/2023</a:t>
            </a:fld>
            <a:endParaRPr lang="en-US"/>
          </a:p>
        </p:txBody>
      </p:sp>
      <p:sp>
        <p:nvSpPr>
          <p:cNvPr id="4" name="Footer Placeholder 3">
            <a:extLst>
              <a:ext uri="{FF2B5EF4-FFF2-40B4-BE49-F238E27FC236}">
                <a16:creationId xmlns:a16="http://schemas.microsoft.com/office/drawing/2014/main" id="{DDE28938-D9EA-5A85-C4AF-2E8CAD6AAB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F1F006-5359-C40B-B433-ECB30AABFCFC}"/>
              </a:ext>
            </a:extLst>
          </p:cNvPr>
          <p:cNvSpPr>
            <a:spLocks noGrp="1"/>
          </p:cNvSpPr>
          <p:nvPr>
            <p:ph type="sldNum" sz="quarter" idx="12"/>
          </p:nvPr>
        </p:nvSpPr>
        <p:spPr/>
        <p:txBody>
          <a:bodyPr/>
          <a:lstStyle/>
          <a:p>
            <a:fld id="{BC58E917-A89B-46E1-AD0B-8BC80E1B5669}" type="slidenum">
              <a:rPr lang="en-US" smtClean="0"/>
              <a:t>‹#›</a:t>
            </a:fld>
            <a:endParaRPr lang="en-US"/>
          </a:p>
        </p:txBody>
      </p:sp>
    </p:spTree>
    <p:extLst>
      <p:ext uri="{BB962C8B-B14F-4D97-AF65-F5344CB8AC3E}">
        <p14:creationId xmlns:p14="http://schemas.microsoft.com/office/powerpoint/2010/main" val="2491204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0CBC67-6D67-5368-DD0F-C5A38723CF21}"/>
              </a:ext>
            </a:extLst>
          </p:cNvPr>
          <p:cNvSpPr>
            <a:spLocks noGrp="1"/>
          </p:cNvSpPr>
          <p:nvPr>
            <p:ph type="dt" sz="half" idx="10"/>
          </p:nvPr>
        </p:nvSpPr>
        <p:spPr/>
        <p:txBody>
          <a:bodyPr/>
          <a:lstStyle/>
          <a:p>
            <a:fld id="{CE1AF40A-2DE4-4DCA-8035-9A390179B586}" type="datetimeFigureOut">
              <a:rPr lang="en-US" smtClean="0"/>
              <a:t>3/21/2023</a:t>
            </a:fld>
            <a:endParaRPr lang="en-US"/>
          </a:p>
        </p:txBody>
      </p:sp>
      <p:sp>
        <p:nvSpPr>
          <p:cNvPr id="3" name="Footer Placeholder 2">
            <a:extLst>
              <a:ext uri="{FF2B5EF4-FFF2-40B4-BE49-F238E27FC236}">
                <a16:creationId xmlns:a16="http://schemas.microsoft.com/office/drawing/2014/main" id="{B99C21DC-7032-3529-3632-1E14317A28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2358E6-8DB9-C3AE-B57C-3995489B8260}"/>
              </a:ext>
            </a:extLst>
          </p:cNvPr>
          <p:cNvSpPr>
            <a:spLocks noGrp="1"/>
          </p:cNvSpPr>
          <p:nvPr>
            <p:ph type="sldNum" sz="quarter" idx="12"/>
          </p:nvPr>
        </p:nvSpPr>
        <p:spPr/>
        <p:txBody>
          <a:bodyPr/>
          <a:lstStyle/>
          <a:p>
            <a:fld id="{BC58E917-A89B-46E1-AD0B-8BC80E1B5669}" type="slidenum">
              <a:rPr lang="en-US" smtClean="0"/>
              <a:t>‹#›</a:t>
            </a:fld>
            <a:endParaRPr lang="en-US"/>
          </a:p>
        </p:txBody>
      </p:sp>
    </p:spTree>
    <p:extLst>
      <p:ext uri="{BB962C8B-B14F-4D97-AF65-F5344CB8AC3E}">
        <p14:creationId xmlns:p14="http://schemas.microsoft.com/office/powerpoint/2010/main" val="2080673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2DAB9-CBE9-E8D5-0616-17C6ADA892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BD1B52-BC0B-941E-1C7C-E97DC2963C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09601D-BC6A-D115-A163-3E8400C1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E49FF7-EA34-E964-441F-A9CFD85F0CC1}"/>
              </a:ext>
            </a:extLst>
          </p:cNvPr>
          <p:cNvSpPr>
            <a:spLocks noGrp="1"/>
          </p:cNvSpPr>
          <p:nvPr>
            <p:ph type="dt" sz="half" idx="10"/>
          </p:nvPr>
        </p:nvSpPr>
        <p:spPr/>
        <p:txBody>
          <a:bodyPr/>
          <a:lstStyle/>
          <a:p>
            <a:fld id="{CE1AF40A-2DE4-4DCA-8035-9A390179B586}" type="datetimeFigureOut">
              <a:rPr lang="en-US" smtClean="0"/>
              <a:t>3/21/2023</a:t>
            </a:fld>
            <a:endParaRPr lang="en-US"/>
          </a:p>
        </p:txBody>
      </p:sp>
      <p:sp>
        <p:nvSpPr>
          <p:cNvPr id="6" name="Footer Placeholder 5">
            <a:extLst>
              <a:ext uri="{FF2B5EF4-FFF2-40B4-BE49-F238E27FC236}">
                <a16:creationId xmlns:a16="http://schemas.microsoft.com/office/drawing/2014/main" id="{C0FB3D07-E83D-5155-05A6-03BD02FC73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320500-EA21-CF4E-E34A-4D37FABBA36B}"/>
              </a:ext>
            </a:extLst>
          </p:cNvPr>
          <p:cNvSpPr>
            <a:spLocks noGrp="1"/>
          </p:cNvSpPr>
          <p:nvPr>
            <p:ph type="sldNum" sz="quarter" idx="12"/>
          </p:nvPr>
        </p:nvSpPr>
        <p:spPr/>
        <p:txBody>
          <a:bodyPr/>
          <a:lstStyle/>
          <a:p>
            <a:fld id="{BC58E917-A89B-46E1-AD0B-8BC80E1B5669}" type="slidenum">
              <a:rPr lang="en-US" smtClean="0"/>
              <a:t>‹#›</a:t>
            </a:fld>
            <a:endParaRPr lang="en-US"/>
          </a:p>
        </p:txBody>
      </p:sp>
    </p:spTree>
    <p:extLst>
      <p:ext uri="{BB962C8B-B14F-4D97-AF65-F5344CB8AC3E}">
        <p14:creationId xmlns:p14="http://schemas.microsoft.com/office/powerpoint/2010/main" val="1754214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B945E-B981-41A3-9AD9-10B5D227AD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99F3DF-7381-C19F-7194-7BA94583CF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23F3A4-15EC-EFD5-266F-EA7192D4F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3F2F55-FB93-4060-53C3-080661F117FA}"/>
              </a:ext>
            </a:extLst>
          </p:cNvPr>
          <p:cNvSpPr>
            <a:spLocks noGrp="1"/>
          </p:cNvSpPr>
          <p:nvPr>
            <p:ph type="dt" sz="half" idx="10"/>
          </p:nvPr>
        </p:nvSpPr>
        <p:spPr/>
        <p:txBody>
          <a:bodyPr/>
          <a:lstStyle/>
          <a:p>
            <a:fld id="{CE1AF40A-2DE4-4DCA-8035-9A390179B586}" type="datetimeFigureOut">
              <a:rPr lang="en-US" smtClean="0"/>
              <a:t>3/21/2023</a:t>
            </a:fld>
            <a:endParaRPr lang="en-US"/>
          </a:p>
        </p:txBody>
      </p:sp>
      <p:sp>
        <p:nvSpPr>
          <p:cNvPr id="6" name="Footer Placeholder 5">
            <a:extLst>
              <a:ext uri="{FF2B5EF4-FFF2-40B4-BE49-F238E27FC236}">
                <a16:creationId xmlns:a16="http://schemas.microsoft.com/office/drawing/2014/main" id="{3EECA619-AB96-D46C-920A-617ABA1E8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D066A-6E9E-1D0B-0588-6383C014FB43}"/>
              </a:ext>
            </a:extLst>
          </p:cNvPr>
          <p:cNvSpPr>
            <a:spLocks noGrp="1"/>
          </p:cNvSpPr>
          <p:nvPr>
            <p:ph type="sldNum" sz="quarter" idx="12"/>
          </p:nvPr>
        </p:nvSpPr>
        <p:spPr/>
        <p:txBody>
          <a:bodyPr/>
          <a:lstStyle/>
          <a:p>
            <a:fld id="{BC58E917-A89B-46E1-AD0B-8BC80E1B5669}" type="slidenum">
              <a:rPr lang="en-US" smtClean="0"/>
              <a:t>‹#›</a:t>
            </a:fld>
            <a:endParaRPr lang="en-US"/>
          </a:p>
        </p:txBody>
      </p:sp>
    </p:spTree>
    <p:extLst>
      <p:ext uri="{BB962C8B-B14F-4D97-AF65-F5344CB8AC3E}">
        <p14:creationId xmlns:p14="http://schemas.microsoft.com/office/powerpoint/2010/main" val="2183667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2C21C9-DBEA-6F7A-CCD7-30903BCE59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75C9C9-4DC4-6ABE-A60E-4D3F5C2267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D2D17-7AC4-6D76-FE6D-72A3DE9CFD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AF40A-2DE4-4DCA-8035-9A390179B586}" type="datetimeFigureOut">
              <a:rPr lang="en-US" smtClean="0"/>
              <a:t>3/21/2023</a:t>
            </a:fld>
            <a:endParaRPr lang="en-US"/>
          </a:p>
        </p:txBody>
      </p:sp>
      <p:sp>
        <p:nvSpPr>
          <p:cNvPr id="5" name="Footer Placeholder 4">
            <a:extLst>
              <a:ext uri="{FF2B5EF4-FFF2-40B4-BE49-F238E27FC236}">
                <a16:creationId xmlns:a16="http://schemas.microsoft.com/office/drawing/2014/main" id="{FFCB59B1-3810-8DC8-3AC9-7C3AE374B0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7EE190-1120-9C15-ACAB-EB011C867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8E917-A89B-46E1-AD0B-8BC80E1B5669}" type="slidenum">
              <a:rPr lang="en-US" smtClean="0"/>
              <a:t>‹#›</a:t>
            </a:fld>
            <a:endParaRPr lang="en-US"/>
          </a:p>
        </p:txBody>
      </p:sp>
    </p:spTree>
    <p:extLst>
      <p:ext uri="{BB962C8B-B14F-4D97-AF65-F5344CB8AC3E}">
        <p14:creationId xmlns:p14="http://schemas.microsoft.com/office/powerpoint/2010/main" val="3898884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2.png"/><Relationship Id="rId3" Type="http://schemas.microsoft.com/office/2007/relationships/media" Target="../media/media2.m4a"/><Relationship Id="rId7" Type="http://schemas.openxmlformats.org/officeDocument/2006/relationships/hyperlink" Target="https://minimus.life/mindfulness/beneficios-cientificos-mindfulness.html" TargetMode="External"/><Relationship Id="rId12" Type="http://schemas.openxmlformats.org/officeDocument/2006/relationships/hyperlink" Target="https://www.youtube.com/watch?v=W5uBl03QliQ"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png"/><Relationship Id="rId11" Type="http://schemas.openxmlformats.org/officeDocument/2006/relationships/hyperlink" Target="https://www.youtube.com/watch?v=ztTexqGQ0VI" TargetMode="External"/><Relationship Id="rId5" Type="http://schemas.openxmlformats.org/officeDocument/2006/relationships/slideLayout" Target="../slideLayouts/slideLayout1.xml"/><Relationship Id="rId10" Type="http://schemas.openxmlformats.org/officeDocument/2006/relationships/hyperlink" Target="https://www.youtube.com/watch?v=bRkILioT_NA" TargetMode="External"/><Relationship Id="rId4" Type="http://schemas.openxmlformats.org/officeDocument/2006/relationships/audio" Target="../media/media2.m4a"/><Relationship Id="rId9"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6">
            <a:lum/>
            <a:extLst>
              <a:ext uri="{837473B0-CC2E-450A-ABE3-18F120FF3D39}">
                <a1611:picAttrSrcUrl xmlns:a1611="http://schemas.microsoft.com/office/drawing/2016/11/main" xmlns="" r:id="rId7"/>
              </a:ext>
            </a:extLst>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C2B50-704F-3AC6-34AD-98A697F0C497}"/>
              </a:ext>
            </a:extLst>
          </p:cNvPr>
          <p:cNvSpPr>
            <a:spLocks noGrp="1"/>
          </p:cNvSpPr>
          <p:nvPr>
            <p:ph type="ctrTitle"/>
          </p:nvPr>
        </p:nvSpPr>
        <p:spPr>
          <a:xfrm>
            <a:off x="3550920" y="223203"/>
            <a:ext cx="9144000" cy="1261073"/>
          </a:xfrm>
        </p:spPr>
        <p:txBody>
          <a:bodyPr/>
          <a:lstStyle/>
          <a:p>
            <a:r>
              <a:rPr lang="en-US" b="1" dirty="0"/>
              <a:t>MINDFULNESS – PART II</a:t>
            </a:r>
          </a:p>
        </p:txBody>
      </p:sp>
      <p:sp>
        <p:nvSpPr>
          <p:cNvPr id="3" name="Subtitle 2">
            <a:extLst>
              <a:ext uri="{FF2B5EF4-FFF2-40B4-BE49-F238E27FC236}">
                <a16:creationId xmlns:a16="http://schemas.microsoft.com/office/drawing/2014/main" id="{FB11646B-2801-FB7F-3D7D-E458494AEC6C}"/>
              </a:ext>
            </a:extLst>
          </p:cNvPr>
          <p:cNvSpPr>
            <a:spLocks noGrp="1"/>
          </p:cNvSpPr>
          <p:nvPr>
            <p:ph type="subTitle" idx="1"/>
          </p:nvPr>
        </p:nvSpPr>
        <p:spPr>
          <a:xfrm>
            <a:off x="396240" y="1859279"/>
            <a:ext cx="5699760" cy="4349791"/>
          </a:xfrm>
        </p:spPr>
        <p:txBody>
          <a:bodyPr>
            <a:normAutofit/>
          </a:bodyPr>
          <a:lstStyle/>
          <a:p>
            <a:pPr marL="342900" indent="-342900" algn="l">
              <a:buFont typeface="Arial" panose="020B0604020202020204" pitchFamily="34" charset="0"/>
              <a:buChar char="•"/>
            </a:pPr>
            <a:r>
              <a:rPr lang="en-US" b="1" dirty="0">
                <a:solidFill>
                  <a:srgbClr val="212121"/>
                </a:solidFill>
                <a:latin typeface="Calibri Light" panose="020F0302020204030204" pitchFamily="34" charset="0"/>
                <a:cs typeface="Calibri Light" panose="020F0302020204030204" pitchFamily="34" charset="0"/>
                <a:hlinkClick r:id="rId8" action="ppaction://hlinksldjump"/>
              </a:rPr>
              <a:t>Understanding Our Brain</a:t>
            </a:r>
            <a:endParaRPr lang="en-US" b="1" dirty="0">
              <a:solidFill>
                <a:srgbClr val="212121"/>
              </a:solidFill>
              <a:latin typeface="Calibri Light" panose="020F0302020204030204" pitchFamily="34" charset="0"/>
              <a:cs typeface="Calibri Light" panose="020F0302020204030204" pitchFamily="34" charset="0"/>
            </a:endParaRPr>
          </a:p>
          <a:p>
            <a:pPr marL="342900" indent="-342900" algn="l">
              <a:buFont typeface="Arial" panose="020B0604020202020204" pitchFamily="34" charset="0"/>
              <a:buChar char="•"/>
            </a:pPr>
            <a:r>
              <a:rPr lang="en-US" b="1" i="0" dirty="0">
                <a:solidFill>
                  <a:srgbClr val="505050"/>
                </a:solidFill>
                <a:effectLst/>
                <a:latin typeface="Calibri Light" panose="020F0302020204030204" pitchFamily="34" charset="0"/>
                <a:hlinkClick r:id="rId9" action="ppaction://hlinksldjump"/>
              </a:rPr>
              <a:t>Let's Find Out How Mindful You Really Are</a:t>
            </a:r>
            <a:endParaRPr lang="en-US" b="1" i="0" dirty="0">
              <a:solidFill>
                <a:srgbClr val="505050"/>
              </a:solidFill>
              <a:effectLst/>
              <a:latin typeface="Calibri Light" panose="020F0302020204030204" pitchFamily="34" charset="0"/>
            </a:endParaRPr>
          </a:p>
          <a:p>
            <a:pPr marL="342900" indent="-342900" algn="l">
              <a:buFont typeface="Arial" panose="020B0604020202020204" pitchFamily="34" charset="0"/>
              <a:buChar char="•"/>
            </a:pPr>
            <a:r>
              <a:rPr lang="en-US" b="1" dirty="0">
                <a:solidFill>
                  <a:srgbClr val="505050"/>
                </a:solidFill>
                <a:latin typeface="Calibri Light" panose="020F0302020204030204" pitchFamily="34" charset="0"/>
                <a:hlinkClick r:id="rId10"/>
              </a:rPr>
              <a:t>A Guided Meditation Exercise for Kids</a:t>
            </a:r>
            <a:r>
              <a:rPr lang="en-US" b="1" dirty="0">
                <a:solidFill>
                  <a:srgbClr val="505050"/>
                </a:solidFill>
                <a:latin typeface="Calibri Light" panose="020F0302020204030204" pitchFamily="34" charset="0"/>
              </a:rPr>
              <a:t> (3min)</a:t>
            </a:r>
          </a:p>
          <a:p>
            <a:pPr marL="342900" indent="-342900" algn="l">
              <a:buFont typeface="Arial" panose="020B0604020202020204" pitchFamily="34" charset="0"/>
              <a:buChar char="•"/>
            </a:pPr>
            <a:r>
              <a:rPr lang="en-US" b="1" dirty="0">
                <a:solidFill>
                  <a:srgbClr val="505050"/>
                </a:solidFill>
                <a:latin typeface="Calibri Light" panose="020F0302020204030204" pitchFamily="34" charset="0"/>
                <a:hlinkClick r:id="rId11"/>
              </a:rPr>
              <a:t>A Guided Meditation Exercise for Adults</a:t>
            </a:r>
            <a:r>
              <a:rPr lang="en-US" b="1" dirty="0">
                <a:solidFill>
                  <a:srgbClr val="505050"/>
                </a:solidFill>
                <a:latin typeface="Calibri Light" panose="020F0302020204030204" pitchFamily="34" charset="0"/>
              </a:rPr>
              <a:t>   (5 min)</a:t>
            </a:r>
          </a:p>
          <a:p>
            <a:pPr marL="342900" indent="-342900" algn="l">
              <a:buFont typeface="Arial" panose="020B0604020202020204" pitchFamily="34" charset="0"/>
              <a:buChar char="•"/>
            </a:pPr>
            <a:r>
              <a:rPr lang="en-US" b="0" i="0" dirty="0">
                <a:solidFill>
                  <a:srgbClr val="212121"/>
                </a:solidFill>
                <a:effectLst/>
                <a:latin typeface="Calibri" panose="020F0502020204030204" pitchFamily="34" charset="0"/>
              </a:rPr>
              <a:t>Tons of additional guided meditation exercises are available on YouTube &amp; in your phone's app store. </a:t>
            </a:r>
          </a:p>
          <a:p>
            <a:pPr marL="342900" indent="-342900" algn="l">
              <a:buFont typeface="Arial" panose="020B0604020202020204" pitchFamily="34" charset="0"/>
              <a:buChar char="•"/>
            </a:pPr>
            <a:r>
              <a:rPr lang="en-US" b="1" dirty="0">
                <a:solidFill>
                  <a:srgbClr val="212121"/>
                </a:solidFill>
                <a:latin typeface="Calibri Light" panose="020F0302020204030204" pitchFamily="34" charset="0"/>
                <a:cs typeface="Calibri Light" panose="020F0302020204030204" pitchFamily="34" charset="0"/>
                <a:hlinkClick r:id="rId12">
                  <a:extLst>
                    <a:ext uri="{A12FA001-AC4F-418D-AE19-62706E023703}">
                      <ahyp:hlinkClr xmlns:ahyp="http://schemas.microsoft.com/office/drawing/2018/hyperlinkcolor" xmlns="" val="tx"/>
                    </a:ext>
                  </a:extLst>
                </a:hlinkClick>
              </a:rPr>
              <a:t>Perfect 10 Breaths</a:t>
            </a:r>
            <a:endParaRPr lang="en-US" b="1" dirty="0">
              <a:solidFill>
                <a:srgbClr val="212121"/>
              </a:solidFill>
              <a:latin typeface="Calibri Light" panose="020F0302020204030204" pitchFamily="34" charset="0"/>
              <a:cs typeface="Calibri Light" panose="020F0302020204030204" pitchFamily="34" charset="0"/>
            </a:endParaRPr>
          </a:p>
        </p:txBody>
      </p:sp>
      <p:pic>
        <p:nvPicPr>
          <p:cNvPr id="4" name="Mindfulness pt 2">
            <a:hlinkClick r:id="" action="ppaction://media"/>
            <a:extLst>
              <a:ext uri="{FF2B5EF4-FFF2-40B4-BE49-F238E27FC236}">
                <a16:creationId xmlns:a16="http://schemas.microsoft.com/office/drawing/2014/main" id="{20AE19F1-E4C4-D40D-0F73-C39744F20B32}"/>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791200" y="3124200"/>
            <a:ext cx="609600" cy="609600"/>
          </a:xfrm>
          <a:prstGeom prst="rect">
            <a:avLst/>
          </a:prstGeom>
        </p:spPr>
      </p:pic>
      <p:pic>
        <p:nvPicPr>
          <p:cNvPr id="5" name="Mindfulness pt2">
            <a:hlinkClick r:id="" action="ppaction://media"/>
            <a:extLst>
              <a:ext uri="{FF2B5EF4-FFF2-40B4-BE49-F238E27FC236}">
                <a16:creationId xmlns:a16="http://schemas.microsoft.com/office/drawing/2014/main" id="{75291DD4-7A5C-B9E1-0D53-06637ABFB5D6}"/>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0567219" y="6025197"/>
            <a:ext cx="609600" cy="609600"/>
          </a:xfrm>
          <a:prstGeom prst="rect">
            <a:avLst/>
          </a:prstGeom>
        </p:spPr>
      </p:pic>
      <p:sp>
        <p:nvSpPr>
          <p:cNvPr id="6" name="TextBox 5">
            <a:extLst>
              <a:ext uri="{FF2B5EF4-FFF2-40B4-BE49-F238E27FC236}">
                <a16:creationId xmlns:a16="http://schemas.microsoft.com/office/drawing/2014/main" id="{0367781D-D917-1442-9DDF-A6F6C513BB50}"/>
              </a:ext>
            </a:extLst>
          </p:cNvPr>
          <p:cNvSpPr txBox="1"/>
          <p:nvPr/>
        </p:nvSpPr>
        <p:spPr>
          <a:xfrm>
            <a:off x="9593826" y="5219630"/>
            <a:ext cx="2639961" cy="646331"/>
          </a:xfrm>
          <a:prstGeom prst="rect">
            <a:avLst/>
          </a:prstGeom>
          <a:noFill/>
        </p:spPr>
        <p:txBody>
          <a:bodyPr wrap="square" rtlCol="0">
            <a:spAutoFit/>
          </a:bodyPr>
          <a:lstStyle/>
          <a:p>
            <a:r>
              <a:rPr lang="en-US" dirty="0">
                <a:solidFill>
                  <a:schemeClr val="bg1"/>
                </a:solidFill>
                <a:latin typeface="Amasis MT Pro" panose="02040504050005020304" pitchFamily="18" charset="0"/>
              </a:rPr>
              <a:t>Click on the speaker icon below for Part II- Intro</a:t>
            </a:r>
          </a:p>
        </p:txBody>
      </p:sp>
    </p:spTree>
    <p:extLst>
      <p:ext uri="{BB962C8B-B14F-4D97-AF65-F5344CB8AC3E}">
        <p14:creationId xmlns:p14="http://schemas.microsoft.com/office/powerpoint/2010/main" val="166352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72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128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600" dirty="0"/>
              <a:t>Day-to-Day Experiences </a:t>
            </a:r>
            <a:r>
              <a:rPr lang="en-US" sz="1600" dirty="0" smtClean="0"/>
              <a:t>Instructions</a:t>
            </a:r>
            <a:br>
              <a:rPr lang="en-US" sz="1600" dirty="0" smtClean="0"/>
            </a:br>
            <a:r>
              <a:rPr lang="en-US" sz="1600" dirty="0" smtClean="0"/>
              <a:t/>
            </a:r>
            <a:br>
              <a:rPr lang="en-US" sz="1600" dirty="0" smtClean="0"/>
            </a:br>
            <a:r>
              <a:rPr lang="en-US" sz="1600" dirty="0" smtClean="0"/>
              <a:t>Below </a:t>
            </a:r>
            <a:r>
              <a:rPr lang="en-US" sz="1600" dirty="0"/>
              <a:t>is a collection of statements about your everyday experience. Using the 1-6 scale below, please indicate how frequently or infrequently you currently have each experience. Please answer according to what really reflects your experience rather than what you think your experience should be. Please treat each item separately from every other item.</a:t>
            </a:r>
          </a:p>
        </p:txBody>
      </p:sp>
      <p:pic>
        <p:nvPicPr>
          <p:cNvPr id="4" name="Content Placeholder 3"/>
          <p:cNvPicPr>
            <a:picLocks noGrp="1" noChangeAspect="1"/>
          </p:cNvPicPr>
          <p:nvPr>
            <p:ph idx="1"/>
          </p:nvPr>
        </p:nvPicPr>
        <p:blipFill>
          <a:blip r:embed="rId2"/>
          <a:stretch>
            <a:fillRect/>
          </a:stretch>
        </p:blipFill>
        <p:spPr>
          <a:xfrm>
            <a:off x="2904287" y="1690688"/>
            <a:ext cx="5053170" cy="582724"/>
          </a:xfrm>
          <a:prstGeom prst="rect">
            <a:avLst/>
          </a:prstGeom>
        </p:spPr>
      </p:pic>
      <p:pic>
        <p:nvPicPr>
          <p:cNvPr id="6" name="Picture 5"/>
          <p:cNvPicPr>
            <a:picLocks noChangeAspect="1"/>
          </p:cNvPicPr>
          <p:nvPr/>
        </p:nvPicPr>
        <p:blipFill>
          <a:blip r:embed="rId3"/>
          <a:stretch>
            <a:fillRect/>
          </a:stretch>
        </p:blipFill>
        <p:spPr>
          <a:xfrm>
            <a:off x="237026" y="2721429"/>
            <a:ext cx="5406985" cy="3661964"/>
          </a:xfrm>
          <a:prstGeom prst="rect">
            <a:avLst/>
          </a:prstGeom>
        </p:spPr>
      </p:pic>
      <p:pic>
        <p:nvPicPr>
          <p:cNvPr id="7" name="Picture 6"/>
          <p:cNvPicPr>
            <a:picLocks noChangeAspect="1"/>
          </p:cNvPicPr>
          <p:nvPr/>
        </p:nvPicPr>
        <p:blipFill>
          <a:blip r:embed="rId4"/>
          <a:stretch>
            <a:fillRect/>
          </a:stretch>
        </p:blipFill>
        <p:spPr>
          <a:xfrm>
            <a:off x="6542314" y="2834770"/>
            <a:ext cx="5205830" cy="1266283"/>
          </a:xfrm>
          <a:prstGeom prst="rect">
            <a:avLst/>
          </a:prstGeom>
        </p:spPr>
      </p:pic>
      <p:pic>
        <p:nvPicPr>
          <p:cNvPr id="8" name="Picture 7"/>
          <p:cNvPicPr>
            <a:picLocks noChangeAspect="1"/>
          </p:cNvPicPr>
          <p:nvPr/>
        </p:nvPicPr>
        <p:blipFill>
          <a:blip r:embed="rId5"/>
          <a:stretch>
            <a:fillRect/>
          </a:stretch>
        </p:blipFill>
        <p:spPr>
          <a:xfrm>
            <a:off x="6542314" y="4205484"/>
            <a:ext cx="5205830" cy="1299389"/>
          </a:xfrm>
          <a:prstGeom prst="rect">
            <a:avLst/>
          </a:prstGeom>
        </p:spPr>
      </p:pic>
      <p:sp>
        <p:nvSpPr>
          <p:cNvPr id="9" name="TextBox 8"/>
          <p:cNvSpPr txBox="1"/>
          <p:nvPr/>
        </p:nvSpPr>
        <p:spPr>
          <a:xfrm>
            <a:off x="6966857" y="5609304"/>
            <a:ext cx="5040086" cy="1169551"/>
          </a:xfrm>
          <a:prstGeom prst="rect">
            <a:avLst/>
          </a:prstGeom>
          <a:noFill/>
        </p:spPr>
        <p:txBody>
          <a:bodyPr wrap="square" rtlCol="0">
            <a:spAutoFit/>
          </a:bodyPr>
          <a:lstStyle/>
          <a:p>
            <a:pPr algn="ctr"/>
            <a:r>
              <a:rPr lang="en-US" sz="1400" dirty="0"/>
              <a:t>To score the scale, simply compute a mean of the 15 items. Higher scores reflect higher levels of dispositional </a:t>
            </a:r>
            <a:r>
              <a:rPr lang="en-US" sz="1400" dirty="0" smtClean="0"/>
              <a:t>mindfulness</a:t>
            </a:r>
          </a:p>
          <a:p>
            <a:endParaRPr lang="en-US" sz="1400" dirty="0"/>
          </a:p>
          <a:p>
            <a:pPr algn="ctr"/>
            <a:r>
              <a:rPr lang="en-US" sz="1400" dirty="0"/>
              <a:t>Source</a:t>
            </a:r>
            <a:r>
              <a:rPr lang="en-US" sz="1400" dirty="0" smtClean="0"/>
              <a:t>: https</a:t>
            </a:r>
            <a:r>
              <a:rPr lang="en-US" sz="1400" dirty="0"/>
              <a:t>://ppc.sas.upenn.edu/sites/default/files/mindfulnessscale.pdf</a:t>
            </a:r>
          </a:p>
        </p:txBody>
      </p:sp>
      <p:sp>
        <p:nvSpPr>
          <p:cNvPr id="10" name="Title 1"/>
          <p:cNvSpPr txBox="1">
            <a:spLocks/>
          </p:cNvSpPr>
          <p:nvPr/>
        </p:nvSpPr>
        <p:spPr>
          <a:xfrm>
            <a:off x="5458933" y="6310415"/>
            <a:ext cx="1274134" cy="520995"/>
          </a:xfrm>
          <a:prstGeom prst="rect">
            <a:avLst/>
          </a:prstGeom>
          <a:ln w="28575">
            <a:solidFill>
              <a:schemeClr val="tx1"/>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smtClean="0">
                <a:latin typeface="Britannic Bold" panose="020B0903060703020204" pitchFamily="34" charset="0"/>
                <a:hlinkClick r:id="rId6" action="ppaction://hlinksldjump"/>
              </a:rPr>
              <a:t>Return to Home</a:t>
            </a:r>
            <a:r>
              <a:rPr lang="en-US" sz="1200" smtClean="0"/>
              <a:t/>
            </a:r>
            <a:br>
              <a:rPr lang="en-US" sz="1200" smtClean="0"/>
            </a:br>
            <a:endParaRPr lang="en-US" sz="1200" dirty="0"/>
          </a:p>
        </p:txBody>
      </p:sp>
    </p:spTree>
    <p:extLst>
      <p:ext uri="{BB962C8B-B14F-4D97-AF65-F5344CB8AC3E}">
        <p14:creationId xmlns:p14="http://schemas.microsoft.com/office/powerpoint/2010/main" val="3880408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60074" y="1281339"/>
            <a:ext cx="3444515" cy="4351338"/>
          </a:xfrm>
          <a:prstGeom prst="rect">
            <a:avLst/>
          </a:prstGeom>
        </p:spPr>
      </p:pic>
      <p:pic>
        <p:nvPicPr>
          <p:cNvPr id="5" name="Picture 4"/>
          <p:cNvPicPr>
            <a:picLocks noChangeAspect="1"/>
          </p:cNvPicPr>
          <p:nvPr/>
        </p:nvPicPr>
        <p:blipFill>
          <a:blip r:embed="rId3"/>
          <a:stretch>
            <a:fillRect/>
          </a:stretch>
        </p:blipFill>
        <p:spPr>
          <a:xfrm>
            <a:off x="4282715" y="1281339"/>
            <a:ext cx="3421444" cy="4351338"/>
          </a:xfrm>
          <a:prstGeom prst="rect">
            <a:avLst/>
          </a:prstGeom>
        </p:spPr>
      </p:pic>
      <p:pic>
        <p:nvPicPr>
          <p:cNvPr id="6" name="Picture 5"/>
          <p:cNvPicPr>
            <a:picLocks noChangeAspect="1"/>
          </p:cNvPicPr>
          <p:nvPr/>
        </p:nvPicPr>
        <p:blipFill>
          <a:blip r:embed="rId4"/>
          <a:stretch>
            <a:fillRect/>
          </a:stretch>
        </p:blipFill>
        <p:spPr>
          <a:xfrm>
            <a:off x="8182285" y="1281339"/>
            <a:ext cx="3279636" cy="4299355"/>
          </a:xfrm>
          <a:prstGeom prst="rect">
            <a:avLst/>
          </a:prstGeom>
        </p:spPr>
      </p:pic>
      <p:sp>
        <p:nvSpPr>
          <p:cNvPr id="7" name="Title 1"/>
          <p:cNvSpPr txBox="1">
            <a:spLocks/>
          </p:cNvSpPr>
          <p:nvPr/>
        </p:nvSpPr>
        <p:spPr>
          <a:xfrm>
            <a:off x="10575219" y="6136243"/>
            <a:ext cx="1274134" cy="520995"/>
          </a:xfrm>
          <a:prstGeom prst="rect">
            <a:avLst/>
          </a:prstGeom>
          <a:ln w="28575">
            <a:solidFill>
              <a:schemeClr val="tx1"/>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smtClean="0">
                <a:latin typeface="Britannic Bold" panose="020B0903060703020204" pitchFamily="34" charset="0"/>
                <a:hlinkClick r:id="rId5" action="ppaction://hlinksldjump"/>
              </a:rPr>
              <a:t>Return to Home</a:t>
            </a:r>
            <a:r>
              <a:rPr lang="en-US" sz="1200" smtClean="0"/>
              <a:t/>
            </a:r>
            <a:br>
              <a:rPr lang="en-US" sz="1200" smtClean="0"/>
            </a:br>
            <a:endParaRPr lang="en-US" sz="1200" dirty="0"/>
          </a:p>
        </p:txBody>
      </p:sp>
    </p:spTree>
    <p:extLst>
      <p:ext uri="{BB962C8B-B14F-4D97-AF65-F5344CB8AC3E}">
        <p14:creationId xmlns:p14="http://schemas.microsoft.com/office/powerpoint/2010/main" val="184525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162</Words>
  <Application>Microsoft Office PowerPoint</Application>
  <PresentationFormat>Widescreen</PresentationFormat>
  <Paragraphs>14</Paragraphs>
  <Slides>3</Slides>
  <Notes>0</Notes>
  <HiddenSlides>2</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Amasis MT Pro</vt:lpstr>
      <vt:lpstr>Arial</vt:lpstr>
      <vt:lpstr>Britannic Bold</vt:lpstr>
      <vt:lpstr>Calibri</vt:lpstr>
      <vt:lpstr>Calibri Light</vt:lpstr>
      <vt:lpstr>Office Theme</vt:lpstr>
      <vt:lpstr>MINDFULNESS – PART II</vt:lpstr>
      <vt:lpstr>Day-to-Day Experiences Instructions  Below is a collection of statements about your everyday experience. Using the 1-6 scale below, please indicate how frequently or infrequently you currently have each experience. Please answer according to what really reflects your experience rather than what you think your experience should be. Please treat each item separately from every other item.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MINDFULNESS – PART II</dc:title>
  <dc:creator>Tiffany Morgan</dc:creator>
  <cp:lastModifiedBy>Susie Lane</cp:lastModifiedBy>
  <cp:revision>4</cp:revision>
  <dcterms:created xsi:type="dcterms:W3CDTF">2022-10-26T20:07:52Z</dcterms:created>
  <dcterms:modified xsi:type="dcterms:W3CDTF">2023-03-21T21:22:36Z</dcterms:modified>
</cp:coreProperties>
</file>